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2" r:id="rId1"/>
  </p:sldMasterIdLst>
  <p:notesMasterIdLst>
    <p:notesMasterId r:id="rId28"/>
  </p:notesMasterIdLst>
  <p:sldIdLst>
    <p:sldId id="271" r:id="rId2"/>
    <p:sldId id="257" r:id="rId3"/>
    <p:sldId id="274" r:id="rId4"/>
    <p:sldId id="273" r:id="rId5"/>
    <p:sldId id="270" r:id="rId6"/>
    <p:sldId id="275" r:id="rId7"/>
    <p:sldId id="276" r:id="rId8"/>
    <p:sldId id="283" r:id="rId9"/>
    <p:sldId id="282" r:id="rId10"/>
    <p:sldId id="272" r:id="rId11"/>
    <p:sldId id="258" r:id="rId12"/>
    <p:sldId id="277" r:id="rId13"/>
    <p:sldId id="259" r:id="rId14"/>
    <p:sldId id="260" r:id="rId15"/>
    <p:sldId id="261" r:id="rId16"/>
    <p:sldId id="278" r:id="rId17"/>
    <p:sldId id="279" r:id="rId18"/>
    <p:sldId id="280" r:id="rId19"/>
    <p:sldId id="262" r:id="rId20"/>
    <p:sldId id="264" r:id="rId21"/>
    <p:sldId id="263" r:id="rId22"/>
    <p:sldId id="281" r:id="rId23"/>
    <p:sldId id="284" r:id="rId24"/>
    <p:sldId id="266" r:id="rId25"/>
    <p:sldId id="267" r:id="rId26"/>
    <p:sldId id="269" r:id="rId27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C1CE"/>
    <a:srgbClr val="B0E0E6"/>
    <a:srgbClr val="81C8EF"/>
    <a:srgbClr val="7ED6F2"/>
    <a:srgbClr val="66CFF0"/>
    <a:srgbClr val="A2E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3792" autoAdjust="0"/>
  </p:normalViewPr>
  <p:slideViewPr>
    <p:cSldViewPr snapToGrid="0">
      <p:cViewPr>
        <p:scale>
          <a:sx n="50" d="100"/>
          <a:sy n="50" d="100"/>
        </p:scale>
        <p:origin x="126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4A46BDF-78FF-4EBD-9533-794D5852A750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7252AC34-2E5F-40F9-9B45-3453BF2EDCE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618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2AC34-2E5F-40F9-9B45-3453BF2EDCE0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49434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2AC34-2E5F-40F9-9B45-3453BF2EDCE0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1317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2AC34-2E5F-40F9-9B45-3453BF2EDCE0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72154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8424A54-5F57-4E83-9C93-E0235444C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041AF542-CC98-4E8A-BC24-F89A768B3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83727FB-DDAC-48C1-83C5-890225539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3D6FDB5-3D7D-4AFF-8762-42889F00F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5BC92F1-9A7B-4ADD-9B79-C35C20478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9370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D41DF9-F64F-480F-BCE8-81EA6C056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A1A9EAC3-5787-470E-9AEC-4E9AE4A31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BD3A597-7364-420F-B3E5-D37E8E1EB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2B3FB38-EA82-42BD-8AA6-1688C1787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A694205-0E5F-4554-97C7-D5EBBC1F0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80351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C5A477EF-F4AF-4A8D-A4D3-E98556D344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F9F9E8F-207A-4389-A34E-2F92845F9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5648111-5AF2-42BE-91D6-50F6F8CF0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4B689B0-C596-407E-B39D-9B93B8A20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4863791-BDFF-42BB-BED1-24ACC06AE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82005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BD8FC65-286F-4546-9B07-D1701C8F4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0B4267C-4727-4AA8-9E57-6576B3E9A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832227A-A5AB-42DC-A6E7-0B1551027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9A9D68D-477E-469A-9E1C-6DD5CD6A9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FD89373-C857-4CDD-8026-F38BAA453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5405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F51E2D8-05EA-4E82-BA8F-906C39E46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03C5C2A-0C33-4C0B-9958-4EDCB2A82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C84A2A6-2459-4FB2-A1A3-6C4585658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AEA0BEF-8250-4250-B23C-BCA0FE168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39632D0-71E9-4D33-83ED-1DBC9A3D7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3262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964F20E-5F01-484B-9E70-8B6A7DA0C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720A882-CF73-46BA-AEBC-99EE22FE2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AB25CC0C-6046-4650-A43A-4D6E06126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F4F3923-996B-46A1-818C-CA9B8FDFC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AA9A123-267C-475E-B337-F6916225D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22D55F7-5912-42DC-9DA7-7C41526D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0925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0B30E76-7029-4486-8B52-3447BF7ED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D77269C-7394-4C24-B5DD-AF664094F0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FB40BE6D-C3FF-4166-90EB-7ADC9FAB15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B170DFB0-23D2-462C-A477-9907FA31A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CEFD9B74-9D78-4B82-80F2-55141A2AF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1CB760EF-F388-466B-80D5-11ACF362D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061E0296-BCCF-4E7A-B517-825A692C0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0AB8DCC1-8BEE-48CE-9031-E02851BD8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8420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AF7296D-1153-4C8F-A8B4-F15302A7F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63594C96-00E1-461E-A41B-40EE8276E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C938245D-68E4-469F-8B9F-1142557C4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B32551BB-8A9A-42FA-B674-3EA3EBACF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1639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3E748ADB-0805-4A7A-8B08-096BA7DB3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B79C95BA-07E0-4297-81AF-ACAAD3D5F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E448EBF-8C37-47F9-A70C-DB6EEAE1A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74363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7B9C334-46E9-4805-90CB-5FAC151DB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2AB722D-7B2A-4D5F-87EB-3887868F0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C8B079B-FA21-4239-AD00-548EA8D04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F497CFC-B317-4EB3-8CA1-356FB3537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4EDCB3A2-A32D-494F-9DC7-7F8F4D669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D520CF8-91AB-4887-9470-A2B026F82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56089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4F82CE5-DF18-41B7-AAFE-81E69CFD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E4930C79-AE08-46F5-B0F8-CFD94FF8F9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4107A8E5-CB92-4B33-B988-316B5BEE2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4D9A1E1-8D91-4B58-B9CE-FD0767178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C2F12F1E-33A9-4384-A155-E12DB1315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FAAF9F9-B5B1-434A-89E7-D2544E81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37843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C9886F23-60B3-412C-9D2B-5A7DAF296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11D7979-5AD1-4185-BFA5-DD6DC258F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678F19D-8A67-43C8-8DE3-09B2B61E4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CDD97-F8CE-45B1-8498-EA3E4B9F757E}" type="datetimeFigureOut">
              <a:rPr lang="he-IL" smtClean="0"/>
              <a:t>ד'/חשון/תשפ"א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5CAA229-495B-487D-9670-7F7A9AFF29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B5E8854-3D88-488B-BFAD-9AC09D20C4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107AA-03DA-4298-89EA-35BF162C863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8711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55F553B-3FAD-4352-B427-CE7CFE8F2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9301" y="749920"/>
            <a:ext cx="5873397" cy="3352800"/>
          </a:xfrm>
        </p:spPr>
        <p:txBody>
          <a:bodyPr>
            <a:normAutofit/>
          </a:bodyPr>
          <a:lstStyle/>
          <a:p>
            <a:r>
              <a:rPr lang="en-US" sz="9600" dirty="0" err="1">
                <a:latin typeface="Kaushan Script" panose="03060602040705080205" pitchFamily="66" charset="0"/>
              </a:rPr>
              <a:t>EasyTravel</a:t>
            </a:r>
            <a:endParaRPr lang="he-IL" sz="9600" dirty="0">
              <a:latin typeface="Kaushan Script" panose="03060602040705080205" pitchFamily="66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65470B6-3876-45FF-87F8-639B4057B3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5219" y="4102720"/>
            <a:ext cx="4141559" cy="1645920"/>
          </a:xfrm>
        </p:spPr>
        <p:txBody>
          <a:bodyPr>
            <a:normAutofit/>
          </a:bodyPr>
          <a:lstStyle/>
          <a:p>
            <a:r>
              <a:rPr lang="he-IL" sz="2800" dirty="0">
                <a:latin typeface="Calibri" panose="020F0502020204030204" pitchFamily="34" charset="0"/>
                <a:cs typeface="Calibri" panose="020F0502020204030204" pitchFamily="34" charset="0"/>
              </a:rPr>
              <a:t>מערכת המלצות לתכנון טיולים</a:t>
            </a:r>
          </a:p>
        </p:txBody>
      </p:sp>
      <p:pic>
        <p:nvPicPr>
          <p:cNvPr id="6" name="Picture 1" descr="תוצאת תמונה עבור ‪she codes logo png‬‏">
            <a:extLst>
              <a:ext uri="{FF2B5EF4-FFF2-40B4-BE49-F238E27FC236}">
                <a16:creationId xmlns:a16="http://schemas.microsoft.com/office/drawing/2014/main" id="{378E0007-530B-4C5E-BA9D-1FA7AD44331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674" y="6287784"/>
            <a:ext cx="1983447" cy="403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8C77C09E-6647-47FB-B7BF-760C1B1EDDB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401" y="329939"/>
            <a:ext cx="6408396" cy="6198121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D14054FC-BEAD-49BC-8790-4B9EAD0DD725}"/>
              </a:ext>
            </a:extLst>
          </p:cNvPr>
          <p:cNvSpPr txBox="1"/>
          <p:nvPr/>
        </p:nvSpPr>
        <p:spPr>
          <a:xfrm>
            <a:off x="9359900" y="6167793"/>
            <a:ext cx="26374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800" dirty="0">
                <a:latin typeface="Calibri" panose="020F0502020204030204" pitchFamily="34" charset="0"/>
                <a:cs typeface="Calibri" panose="020F0502020204030204" pitchFamily="34" charset="0"/>
              </a:rPr>
              <a:t>מגישה: תהילה דהן</a:t>
            </a:r>
            <a:endParaRPr lang="he-IL" sz="2800" dirty="0"/>
          </a:p>
        </p:txBody>
      </p:sp>
    </p:spTree>
    <p:extLst>
      <p:ext uri="{BB962C8B-B14F-4D97-AF65-F5344CB8AC3E}">
        <p14:creationId xmlns:p14="http://schemas.microsoft.com/office/powerpoint/2010/main" val="3826377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612" y="0"/>
            <a:ext cx="10772775" cy="1658198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0E21C374-D1F1-4D45-9835-1F5CC1B28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399" y="685800"/>
            <a:ext cx="7315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908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מסך ראשי – דף הבית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9C49F6CE-A67F-4001-A721-520354735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24" y="1658198"/>
            <a:ext cx="11001600" cy="496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404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מסך </a:t>
            </a:r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About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A80A6D56-895F-4B3A-92B7-F29F41074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6" y="1658198"/>
            <a:ext cx="11001600" cy="497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92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מסך של עיר ספציפית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FA3FF81E-19D7-4A57-8B4E-9E2026BB1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76" y="1658198"/>
            <a:ext cx="10998540" cy="49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60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לשונית </a:t>
            </a:r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Flights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25020DDB-AC9B-45CE-99CC-57ABEE2BA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260" y="1658198"/>
            <a:ext cx="10998540" cy="49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183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לשונית </a:t>
            </a:r>
            <a:r>
              <a:rPr lang="en-US" sz="4800" b="1" dirty="0" err="1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WhereToStay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FB7388F4-7824-477E-9EB5-DC26A9B9D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260" y="1658198"/>
            <a:ext cx="10998540" cy="49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605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לשונית </a:t>
            </a:r>
            <a:r>
              <a:rPr lang="en-US" sz="4800" b="1" dirty="0" err="1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WhereToStay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4FFF890D-C223-41D5-8066-10C30C9D4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00" y="1658198"/>
            <a:ext cx="11001600" cy="495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669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לשונית </a:t>
            </a:r>
            <a:r>
              <a:rPr lang="en-US" sz="4800" b="1" dirty="0" err="1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WhereToStay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BB89B51-3C04-4A0F-82AC-9BAC664ED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00" y="1658198"/>
            <a:ext cx="11001600" cy="494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20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לשונית </a:t>
            </a:r>
            <a:r>
              <a:rPr lang="en-US" sz="4800" b="1" dirty="0" err="1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WhereToStay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F4F2C439-741A-423D-A7E0-3AD3CB77C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00" y="1658198"/>
            <a:ext cx="11001600" cy="494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274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לשונית </a:t>
            </a:r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Attractions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74CCAB68-A569-4A08-A95B-BDEB43356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00" y="1658198"/>
            <a:ext cx="7393211" cy="491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289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-13125"/>
            <a:ext cx="11001375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על הפרויקט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298A41E-B03B-421D-91ED-48CEE6BCC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690688"/>
            <a:ext cx="11001376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שם הפרויקט הוא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EasyTravel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, ומטרתו היא יצירת אתר המסייע למטיילים לתכנן טיול בצורה נוחה, כאשר כלל הדברים הנחוצים לו לתכנון הטיול מרוכזים במקום אחד.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באתר המשתמש יכול לבחור את העיר אליה הוא רוצה לטייל, לחפש טיסות ומקומות לינה, לראות אילו אטרקציות ומסעדות מומלצות קיימות בעיר וכן לקבל אינפורמציה נוספת על העיר.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את האטרקציות והמסעדות ניתן גם לסנן לפי קטגוריות מסוימות, וכן לסמן ב'לייק' אטרקציות אהובות.</a:t>
            </a:r>
          </a:p>
        </p:txBody>
      </p:sp>
    </p:spTree>
    <p:extLst>
      <p:ext uri="{BB962C8B-B14F-4D97-AF65-F5344CB8AC3E}">
        <p14:creationId xmlns:p14="http://schemas.microsoft.com/office/powerpoint/2010/main" val="17967412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8116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הכרטיסיות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81096D1D-F499-413D-B96A-AAC6A958D3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95200" y="1658198"/>
            <a:ext cx="3807591" cy="4802397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4357F403-A6D8-492F-98EB-F4032D0111D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743832" y="1658198"/>
            <a:ext cx="2033553" cy="3795926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4CC1C4AC-9807-4FD4-A559-B2C04C02D7E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565058" y="1666314"/>
            <a:ext cx="2033553" cy="3787810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301D9198-7D39-48FF-8B83-EB05A15272B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190404" y="1666314"/>
            <a:ext cx="1961634" cy="379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78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לשונית </a:t>
            </a:r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Restaurants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4D81E8C6-664C-4353-B1F0-1AA891C6EC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522"/>
          <a:stretch/>
        </p:blipFill>
        <p:spPr>
          <a:xfrm>
            <a:off x="595200" y="1658198"/>
            <a:ext cx="6186489" cy="497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608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לשונית </a:t>
            </a:r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Facts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48CE595E-DD48-4443-BAA1-43D66D4C6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00" y="1658198"/>
            <a:ext cx="8247752" cy="49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8736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אתגרים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298A41E-B03B-421D-91ED-48CEE6BCC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01" y="1690688"/>
            <a:ext cx="11001599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מימוש סינון הכרטיסיות באתר לפי סוגים.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מעברי המסכים.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שימוש ב-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DB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he-I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708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0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סינון הכרטיסיות לפי קטגוריות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298A41E-B03B-421D-91ED-48CEE6BCC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01" y="1690688"/>
            <a:ext cx="11001599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לכל אובייקט במערך (אטרקציה/מסעדה) יש גם מערך של תגיות אליהן הוא שייך.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כשהמשתמש מסמן קטגוריה מסוימת, מופעלת פונקציה</a:t>
            </a:r>
            <a:r>
              <a:rPr lang="es-419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שמוסיפה את הקטגוריה הזו למערך ריק שנמצא ב-</a:t>
            </a:r>
            <a:r>
              <a:rPr lang="es-419" dirty="0">
                <a:latin typeface="Calibri" panose="020F0502020204030204" pitchFamily="34" charset="0"/>
                <a:cs typeface="Calibri" panose="020F0502020204030204" pitchFamily="34" charset="0"/>
              </a:rPr>
              <a:t>state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 וכן אם המשתמש ביטל את הסימון לקטגוריה מסוימת, הפונקציה מוציאה אותה מהמערך.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מערך האובייקטים מועבר הלאה דרך פונקציה אשר לוקחת את המערך ובעצם מסננת אותו לפי הקטגוריות שמופיעות במערך שב-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state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הפונקציה הזו משתמשת בפונקציה</a:t>
            </a:r>
            <a:r>
              <a:rPr lang="es-419" dirty="0">
                <a:latin typeface="Calibri" panose="020F0502020204030204" pitchFamily="34" charset="0"/>
                <a:cs typeface="Calibri" panose="020F0502020204030204" pitchFamily="34" charset="0"/>
              </a:rPr>
              <a:t>filter 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על המערך – היא בודקת כל אחד מהאובייקטים במערך, ואם לפחות אחת מהקטגוריות הרצויות מופיעה בתגיות של האובייקט, הוא נכנס למערך ובסופו של דבר מוצג למשתמש.</a:t>
            </a:r>
          </a:p>
        </p:txBody>
      </p:sp>
    </p:spTree>
    <p:extLst>
      <p:ext uri="{BB962C8B-B14F-4D97-AF65-F5344CB8AC3E}">
        <p14:creationId xmlns:p14="http://schemas.microsoft.com/office/powerpoint/2010/main" val="10814174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00" y="1588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מימוש עתידי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298A41E-B03B-421D-91ED-48CEE6BCC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00" y="1690688"/>
            <a:ext cx="11001600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רישום משתמשים.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הוספת יעדים נוספים ואינפורמציה נוספת על כל יעד.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חיפוש מיקום הלינה בעזרת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API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של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Google Maps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הוספת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API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המאפשר את שליחת הנתונים שהמשתמש הזין בחיפוש הטיסות ומקומות הלינה ישירות לאתרי החיפוש כגון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Booking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ו-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SkyScanner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אפשרות לשמור ברשימה פרטית של המשתמש אטרקציות ומסעדות המועדפות עליו.</a:t>
            </a:r>
          </a:p>
          <a:p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אפשרות דירוג של אטרקציות ומסעדות על ידי משתמשים והצגת הדירוג המשוקלל של כלל המשתמשים.</a:t>
            </a:r>
          </a:p>
        </p:txBody>
      </p:sp>
    </p:spTree>
    <p:extLst>
      <p:ext uri="{BB962C8B-B14F-4D97-AF65-F5344CB8AC3E}">
        <p14:creationId xmlns:p14="http://schemas.microsoft.com/office/powerpoint/2010/main" val="424205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2570"/>
            <a:ext cx="10515600" cy="2316430"/>
          </a:xfrm>
        </p:spPr>
        <p:txBody>
          <a:bodyPr>
            <a:normAutofit/>
          </a:bodyPr>
          <a:lstStyle/>
          <a:p>
            <a:pPr algn="ctr"/>
            <a:r>
              <a:rPr lang="en-US" sz="13800" dirty="0">
                <a:solidFill>
                  <a:srgbClr val="64C1CE"/>
                </a:solidFill>
                <a:latin typeface="Kaushan Script" panose="03060602040705080205" pitchFamily="66" charset="0"/>
                <a:cs typeface="Calibri" panose="020F0502020204030204" pitchFamily="34" charset="0"/>
              </a:rPr>
              <a:t>Thank You!</a:t>
            </a:r>
            <a:endParaRPr lang="he-IL" sz="13800" dirty="0">
              <a:solidFill>
                <a:srgbClr val="64C1CE"/>
              </a:solidFill>
              <a:latin typeface="Kaushan Script" panose="03060602040705080205" pitchFamily="66" charset="0"/>
              <a:cs typeface="Calibri" panose="020F0502020204030204" pitchFamily="34" charset="0"/>
            </a:endParaRPr>
          </a:p>
        </p:txBody>
      </p:sp>
      <p:pic>
        <p:nvPicPr>
          <p:cNvPr id="7" name="תמונה 6" descr="תמונה שמכילה צעצוע, ציור&#10;&#10;התיאור נוצר באופן אוטומטי">
            <a:extLst>
              <a:ext uri="{FF2B5EF4-FFF2-40B4-BE49-F238E27FC236}">
                <a16:creationId xmlns:a16="http://schemas.microsoft.com/office/drawing/2014/main" id="{AA6172BA-CE66-43B9-99E3-57899638D6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8" t="11062" r="7824" b="17637"/>
          <a:stretch/>
        </p:blipFill>
        <p:spPr>
          <a:xfrm>
            <a:off x="308223" y="2828785"/>
            <a:ext cx="4150761" cy="375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63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-13125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תהליך העבודה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298A41E-B03B-421D-91ED-48CEE6BCC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690688"/>
            <a:ext cx="11001600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בחירת הטכנולוגיות בהן אשתמש בפרויקט.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תכנון ראשוני של הרכיבים הנחוצים ביותר לפרויקט.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בבחירת הטכנולוגיות והרכיבים לקחתי בחשבון את רלוונטיות הטכנולוגיה בשוק, את רמת ההיכרות שלי עם כל טכנולוגיה וכן התאמה לפרויקט שלי וללוח הזמנים.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תכנון העבודה על הפרויקט בעזרת חלוקה למשימות, באמצעות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Trello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עבודה עם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ו-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לניהול הגרסאות השונות של הפרויקט במהלך העבודה.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3BFFDC7E-D557-430D-8082-11ACAB723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12079"/>
            <a:ext cx="2763748" cy="849423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4D44FC63-138A-4C36-BB67-9795B12DC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5673" y="5912667"/>
            <a:ext cx="2030858" cy="848835"/>
          </a:xfrm>
          <a:prstGeom prst="rect">
            <a:avLst/>
          </a:prstGeom>
        </p:spPr>
      </p:pic>
      <p:grpSp>
        <p:nvGrpSpPr>
          <p:cNvPr id="12" name="קבוצה 11">
            <a:extLst>
              <a:ext uri="{FF2B5EF4-FFF2-40B4-BE49-F238E27FC236}">
                <a16:creationId xmlns:a16="http://schemas.microsoft.com/office/drawing/2014/main" id="{431B8118-0E0C-4B78-A3E6-99A36E1CA7DE}"/>
              </a:ext>
            </a:extLst>
          </p:cNvPr>
          <p:cNvGrpSpPr/>
          <p:nvPr/>
        </p:nvGrpSpPr>
        <p:grpSpPr>
          <a:xfrm>
            <a:off x="5438456" y="5912079"/>
            <a:ext cx="3373402" cy="849423"/>
            <a:chOff x="5438456" y="5912079"/>
            <a:chExt cx="3373402" cy="849423"/>
          </a:xfrm>
        </p:grpSpPr>
        <p:pic>
          <p:nvPicPr>
            <p:cNvPr id="9" name="תמונה 8">
              <a:extLst>
                <a:ext uri="{FF2B5EF4-FFF2-40B4-BE49-F238E27FC236}">
                  <a16:creationId xmlns:a16="http://schemas.microsoft.com/office/drawing/2014/main" id="{8121A6C5-7F6D-4636-8B79-432ED8C40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456" y="5912079"/>
              <a:ext cx="822685" cy="849423"/>
            </a:xfrm>
            <a:prstGeom prst="rect">
              <a:avLst/>
            </a:prstGeom>
          </p:spPr>
        </p:pic>
        <p:pic>
          <p:nvPicPr>
            <p:cNvPr id="11" name="תמונה 10">
              <a:extLst>
                <a:ext uri="{FF2B5EF4-FFF2-40B4-BE49-F238E27FC236}">
                  <a16:creationId xmlns:a16="http://schemas.microsoft.com/office/drawing/2014/main" id="{B2FAF927-11FA-4AB6-81A4-7799BBA39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4023" y="5912079"/>
              <a:ext cx="2387835" cy="8494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0801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-13125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Back End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298A41E-B03B-421D-91ED-48CEE6BCC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645073"/>
            <a:ext cx="11001600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Flask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– סביבה לפיתוח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web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בשפת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Python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סביבת העבודה: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PyCharm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F3CD202D-A9D4-45F5-BB6F-62A4F8556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" y="5318125"/>
            <a:ext cx="1600200" cy="1200150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CDBC34A2-2F2F-4AE2-96BB-F85FDCF3D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707" y="5853365"/>
            <a:ext cx="2974314" cy="1004635"/>
          </a:xfrm>
          <a:prstGeom prst="rect">
            <a:avLst/>
          </a:prstGeom>
        </p:spPr>
      </p:pic>
      <p:pic>
        <p:nvPicPr>
          <p:cNvPr id="9" name="תמונה 8" descr="תמונה שמכילה טקסט, שלט&#10;&#10;התיאור נוצר באופן אוטומטי">
            <a:extLst>
              <a:ext uri="{FF2B5EF4-FFF2-40B4-BE49-F238E27FC236}">
                <a16:creationId xmlns:a16="http://schemas.microsoft.com/office/drawing/2014/main" id="{3C95535F-6DBB-49F2-8395-5D5ED96F1E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240" y="5613399"/>
            <a:ext cx="1044575" cy="10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00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-13125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Front End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298A41E-B03B-421D-91ED-48CEE6BCC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690688"/>
            <a:ext cx="11001600" cy="4351338"/>
          </a:xfrm>
        </p:spPr>
        <p:txBody>
          <a:bodyPr/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– ספריית קוד פתוח בשפת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JavaScript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המשמשת כתשתית לפיתוח ממשקי משתמש.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סביבת העבודה: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Visual Studio Code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שימוש בתשתית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Material UI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– ספריית קוד פתוח המסייעת בפיתוח ממשק משתמש ב-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5D1457AC-8287-4E0F-A281-F65D81122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948" y="5486240"/>
            <a:ext cx="1181100" cy="1181100"/>
          </a:xfrm>
          <a:prstGeom prst="rect">
            <a:avLst/>
          </a:prstGeom>
        </p:spPr>
      </p:pic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F18CA11F-1968-4434-9EC6-58E33864B604}"/>
              </a:ext>
            </a:extLst>
          </p:cNvPr>
          <p:cNvGrpSpPr/>
          <p:nvPr/>
        </p:nvGrpSpPr>
        <p:grpSpPr>
          <a:xfrm>
            <a:off x="202486" y="5384644"/>
            <a:ext cx="2786930" cy="1282696"/>
            <a:chOff x="202486" y="5384644"/>
            <a:chExt cx="2786930" cy="1282696"/>
          </a:xfrm>
        </p:grpSpPr>
        <p:pic>
          <p:nvPicPr>
            <p:cNvPr id="5" name="תמונה 4" descr="תמונה שמכילה ציור&#10;&#10;התיאור נוצר באופן אוטומטי">
              <a:extLst>
                <a:ext uri="{FF2B5EF4-FFF2-40B4-BE49-F238E27FC236}">
                  <a16:creationId xmlns:a16="http://schemas.microsoft.com/office/drawing/2014/main" id="{7AA5B1D5-2012-4185-9773-7B5D5B8B3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486" y="5384644"/>
              <a:ext cx="1282696" cy="1282696"/>
            </a:xfrm>
            <a:prstGeom prst="rect">
              <a:avLst/>
            </a:prstGeom>
          </p:spPr>
        </p:pic>
        <p:sp>
          <p:nvSpPr>
            <p:cNvPr id="9" name="תיבת טקסט 8">
              <a:extLst>
                <a:ext uri="{FF2B5EF4-FFF2-40B4-BE49-F238E27FC236}">
                  <a16:creationId xmlns:a16="http://schemas.microsoft.com/office/drawing/2014/main" id="{E36248FC-2426-41FD-9F66-6A40AFB04EA1}"/>
                </a:ext>
              </a:extLst>
            </p:cNvPr>
            <p:cNvSpPr txBox="1"/>
            <p:nvPr/>
          </p:nvSpPr>
          <p:spPr>
            <a:xfrm>
              <a:off x="1489388" y="5641271"/>
              <a:ext cx="1500028" cy="76944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s-419" sz="4400" b="1" i="0" dirty="0">
                  <a:solidFill>
                    <a:srgbClr val="61DAFB"/>
                  </a:solidFill>
                  <a:effectLst/>
                  <a:latin typeface="-apple-system"/>
                </a:rPr>
                <a:t>React</a:t>
              </a:r>
            </a:p>
          </p:txBody>
        </p:sp>
      </p:grp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94584E0B-DB85-4AEB-8983-7C02A18322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786" y="5384644"/>
            <a:ext cx="2660648" cy="1496615"/>
          </a:xfrm>
          <a:prstGeom prst="rect">
            <a:avLst/>
          </a:prstGeom>
        </p:spPr>
      </p:pic>
      <p:pic>
        <p:nvPicPr>
          <p:cNvPr id="6" name="תמונה 5" descr="תמונה שמכילה אובייקט, שלט, ציור, שולחן&#10;&#10;התיאור נוצר באופן אוטומטי">
            <a:extLst>
              <a:ext uri="{FF2B5EF4-FFF2-40B4-BE49-F238E27FC236}">
                <a16:creationId xmlns:a16="http://schemas.microsoft.com/office/drawing/2014/main" id="{F47A9813-7706-48FB-B53F-105B8B2AA7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716" y="5486240"/>
            <a:ext cx="1189598" cy="1189598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194835E8-E2FC-4AC3-B57E-EABD7DEDFC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314" y="5477742"/>
            <a:ext cx="843687" cy="1189598"/>
          </a:xfrm>
          <a:prstGeom prst="rect">
            <a:avLst/>
          </a:prstGeom>
        </p:spPr>
      </p:pic>
      <p:grpSp>
        <p:nvGrpSpPr>
          <p:cNvPr id="17" name="קבוצה 16">
            <a:extLst>
              <a:ext uri="{FF2B5EF4-FFF2-40B4-BE49-F238E27FC236}">
                <a16:creationId xmlns:a16="http://schemas.microsoft.com/office/drawing/2014/main" id="{705DC299-677E-4B39-A910-5F6327694920}"/>
              </a:ext>
            </a:extLst>
          </p:cNvPr>
          <p:cNvGrpSpPr/>
          <p:nvPr/>
        </p:nvGrpSpPr>
        <p:grpSpPr>
          <a:xfrm>
            <a:off x="9213806" y="5308478"/>
            <a:ext cx="2108200" cy="1471729"/>
            <a:chOff x="9213806" y="5308478"/>
            <a:chExt cx="2108200" cy="1471729"/>
          </a:xfrm>
        </p:grpSpPr>
        <p:pic>
          <p:nvPicPr>
            <p:cNvPr id="14" name="תמונה 13">
              <a:extLst>
                <a:ext uri="{FF2B5EF4-FFF2-40B4-BE49-F238E27FC236}">
                  <a16:creationId xmlns:a16="http://schemas.microsoft.com/office/drawing/2014/main" id="{7EE2A633-71A0-4427-9F71-CACB5A17A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44482" y="5308478"/>
              <a:ext cx="1246848" cy="1046205"/>
            </a:xfrm>
            <a:prstGeom prst="rect">
              <a:avLst/>
            </a:prstGeom>
          </p:spPr>
        </p:pic>
        <p:sp>
          <p:nvSpPr>
            <p:cNvPr id="16" name="תיבת טקסט 15">
              <a:extLst>
                <a:ext uri="{FF2B5EF4-FFF2-40B4-BE49-F238E27FC236}">
                  <a16:creationId xmlns:a16="http://schemas.microsoft.com/office/drawing/2014/main" id="{B4B5AE03-D675-46C7-BF98-440568E47A5C}"/>
                </a:ext>
              </a:extLst>
            </p:cNvPr>
            <p:cNvSpPr txBox="1"/>
            <p:nvPr/>
          </p:nvSpPr>
          <p:spPr>
            <a:xfrm>
              <a:off x="9213806" y="6318542"/>
              <a:ext cx="210820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s-419" sz="2400" b="0" i="0" dirty="0">
                  <a:solidFill>
                    <a:srgbClr val="1976D2"/>
                  </a:solidFill>
                  <a:effectLst/>
                  <a:latin typeface="Roboto"/>
                </a:rPr>
                <a:t>MATERIAL-UI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8564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-13125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מושגים ב-</a:t>
            </a:r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298A41E-B03B-421D-91ED-48CEE6BCC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4" y="1690688"/>
            <a:ext cx="11001600" cy="4351338"/>
          </a:xfrm>
        </p:spPr>
        <p:txBody>
          <a:bodyPr/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Component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– אובייקט לוגי שניתן שיהיה לו ייצוג על המסך.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– ארגומנטים המועברים ל-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component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כלשהו על ידי ה-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component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שמייצר אותם.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State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– אובייקט המוגדר בבנאי של ה-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component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, והוא מכיל משתנים המייצגים את המצב הנוכחי של ה-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component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 כלומר, מדובר במשתנים לשימוש פנימי של ה-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component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הנוכחי. </a:t>
            </a:r>
          </a:p>
        </p:txBody>
      </p:sp>
    </p:spTree>
    <p:extLst>
      <p:ext uri="{BB962C8B-B14F-4D97-AF65-F5344CB8AC3E}">
        <p14:creationId xmlns:p14="http://schemas.microsoft.com/office/powerpoint/2010/main" val="4085018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-13125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DB</a:t>
            </a:r>
            <a:endParaRPr lang="he-IL" sz="4800" b="1" dirty="0">
              <a:solidFill>
                <a:srgbClr val="64C1C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298A41E-B03B-421D-91ED-48CEE6BCC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3" y="1690688"/>
            <a:ext cx="11001601" cy="4351338"/>
          </a:xfrm>
        </p:spPr>
        <p:txBody>
          <a:bodyPr/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MySQL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 – בסיס נתונים יחסי המשתמש בשפת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SQL</a:t>
            </a:r>
            <a:r>
              <a:rPr lang="he-IL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95D28144-8F4E-40CC-AD21-59112FBCF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99" y="5384800"/>
            <a:ext cx="2370601" cy="1224810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1B7B30AA-2942-40F1-854E-25726A976D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27" b="21776"/>
          <a:stretch/>
        </p:blipFill>
        <p:spPr>
          <a:xfrm>
            <a:off x="2920999" y="5791200"/>
            <a:ext cx="2215813" cy="982134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7671704D-312F-45E5-AA95-F8D855792A3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81023" y="2337172"/>
            <a:ext cx="10515599" cy="272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5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-13125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אינטגרציה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0F31B4DC-BB20-4AAC-AE2B-E4574FDAB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054" y="1645073"/>
            <a:ext cx="8351891" cy="445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739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41A05C-96E6-46DB-AE5F-C019073A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4" y="-13125"/>
            <a:ext cx="11001600" cy="1658198"/>
          </a:xfrm>
        </p:spPr>
        <p:txBody>
          <a:bodyPr>
            <a:normAutofit/>
          </a:bodyPr>
          <a:lstStyle/>
          <a:p>
            <a:pPr algn="l"/>
            <a:r>
              <a:rPr lang="he-IL" sz="4800" b="1" dirty="0">
                <a:solidFill>
                  <a:srgbClr val="64C1C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המסכים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75501292-44CE-4BBB-BDD7-E8CDE4BB0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4" y="1737541"/>
            <a:ext cx="11001600" cy="447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62087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1225</TotalTime>
  <Words>499</Words>
  <Application>Microsoft Office PowerPoint</Application>
  <PresentationFormat>מסך רחב</PresentationFormat>
  <Paragraphs>63</Paragraphs>
  <Slides>26</Slides>
  <Notes>3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26</vt:i4>
      </vt:variant>
    </vt:vector>
  </HeadingPairs>
  <TitlesOfParts>
    <vt:vector size="33" baseType="lpstr">
      <vt:lpstr>-apple-system</vt:lpstr>
      <vt:lpstr>Arial</vt:lpstr>
      <vt:lpstr>Calibri</vt:lpstr>
      <vt:lpstr>Calibri Light</vt:lpstr>
      <vt:lpstr>Kaushan Script</vt:lpstr>
      <vt:lpstr>Roboto</vt:lpstr>
      <vt:lpstr>ערכת נושא Office</vt:lpstr>
      <vt:lpstr>EasyTravel</vt:lpstr>
      <vt:lpstr>על הפרויקט</vt:lpstr>
      <vt:lpstr>תהליך העבודה</vt:lpstr>
      <vt:lpstr>Back End</vt:lpstr>
      <vt:lpstr>Front End</vt:lpstr>
      <vt:lpstr>מושגים ב-React</vt:lpstr>
      <vt:lpstr>DB</vt:lpstr>
      <vt:lpstr>אינטגרציה</vt:lpstr>
      <vt:lpstr>המסכים</vt:lpstr>
      <vt:lpstr>Demo</vt:lpstr>
      <vt:lpstr>מסך ראשי – דף הבית</vt:lpstr>
      <vt:lpstr>מסך About</vt:lpstr>
      <vt:lpstr>מסך של עיר ספציפית</vt:lpstr>
      <vt:lpstr>לשונית Flights</vt:lpstr>
      <vt:lpstr>לשונית WhereToStay</vt:lpstr>
      <vt:lpstr>לשונית WhereToStay</vt:lpstr>
      <vt:lpstr>לשונית WhereToStay</vt:lpstr>
      <vt:lpstr>לשונית WhereToStay</vt:lpstr>
      <vt:lpstr>לשונית Attractions</vt:lpstr>
      <vt:lpstr>הכרטיסיות</vt:lpstr>
      <vt:lpstr>לשונית Restaurants</vt:lpstr>
      <vt:lpstr>לשונית Facts</vt:lpstr>
      <vt:lpstr>אתגרים</vt:lpstr>
      <vt:lpstr>סינון הכרטיסיות לפי קטגוריות</vt:lpstr>
      <vt:lpstr>מימוש עתידי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EasyTravel</dc:title>
  <dc:creator>Tehila Dahan</dc:creator>
  <cp:lastModifiedBy>Tehila Dahan</cp:lastModifiedBy>
  <cp:revision>57</cp:revision>
  <dcterms:created xsi:type="dcterms:W3CDTF">2020-06-24T16:05:14Z</dcterms:created>
  <dcterms:modified xsi:type="dcterms:W3CDTF">2020-10-22T21:34:04Z</dcterms:modified>
</cp:coreProperties>
</file>